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2" Type="http://schemas.openxmlformats.org/officeDocument/2006/relationships/slide" Target="slides/slide7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da514ea3ae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da514ea3ae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da514ea3ae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da514ea3ae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da514ea3ae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da514ea3ae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da514ea3ae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da514ea3ae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da514ea3ae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da514ea3ae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da514ea3ae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da514ea3ae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Б</a:t>
            </a:r>
            <a:r>
              <a:rPr lang="ru"/>
              <a:t>режнев Леонид Ильич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4230575" y="4732450"/>
            <a:ext cx="4855200" cy="3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7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Жаворонкова Александра ИКБО-74-23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4368275" y="104250"/>
            <a:ext cx="44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Детские и юные годы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4091375" y="676950"/>
            <a:ext cx="5052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Леонид Ильич Брежнев родился 19 декабря 1906 г.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/>
              <a:t>В 1915 г. стал учеником Каменской классической гимназии. </a:t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" y="0"/>
            <a:ext cx="4011053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32125" y="2204650"/>
            <a:ext cx="4562499" cy="293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88050" y="136200"/>
            <a:ext cx="4290900" cy="8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Годы Великой Отечественной Войны</a:t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161875" y="1152475"/>
            <a:ext cx="4163700" cy="366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 1942 г. участвовал в наступлении Красной Армии в южно-харьковской области. Командовал операцией Р. Я. Малиновский.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В 1942 г. получил звание полковника.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/>
              <a:t>2 ноября 1944 г. Брежнев стал генерал-майором.</a:t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53889" y="0"/>
            <a:ext cx="4690121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6249875" y="93600"/>
            <a:ext cx="2813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Начало политической карьеры</a:t>
            </a:r>
            <a:endParaRPr/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6225425" y="1378000"/>
            <a:ext cx="2862300" cy="402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 ноябре 1952 г. он был избран членом постоянных комиссий при президиуме ЦК. В 1953 г. его освободили от обеих должностей.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В 1953–1954 гг. занимал должность зам.начальника Главного политического управления Советской Армии и ВМФ.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25" y="-42600"/>
            <a:ext cx="61722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13475" y="834550"/>
            <a:ext cx="6330527" cy="4308952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7"/>
          <p:cNvSpPr txBox="1"/>
          <p:nvPr>
            <p:ph type="title"/>
          </p:nvPr>
        </p:nvSpPr>
        <p:spPr>
          <a:xfrm>
            <a:off x="1110400" y="1149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Внутренняя и внешняя политика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7"/>
          <p:cNvSpPr txBox="1"/>
          <p:nvPr>
            <p:ph idx="1" type="body"/>
          </p:nvPr>
        </p:nvSpPr>
        <p:spPr>
          <a:xfrm>
            <a:off x="56125" y="687600"/>
            <a:ext cx="2757600" cy="43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 1977 г. в СССР приняли новую Конституцию. Также была закреплена идея “развитого социализма”.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/>
              <a:t>В ноябре 1974 г. - лидеры двух стран подписали заявление о подтверждении намерения заключения обновленного соглашения по ОСВ.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6389600" y="327875"/>
            <a:ext cx="3012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Семейная жизнь</a:t>
            </a:r>
            <a:endParaRPr/>
          </a:p>
        </p:txBody>
      </p:sp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6327675" y="1388650"/>
            <a:ext cx="2816400" cy="35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/>
              <a:t>Брежнев был женат на В. П. Денисовой. У них с женой было двое детей. В 1929 г. родилась дочь Галина. В 1933 г. родился сын Юрий.</a:t>
            </a:r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" y="0"/>
            <a:ext cx="6282137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Смерть</a:t>
            </a:r>
            <a:endParaRPr/>
          </a:p>
        </p:txBody>
      </p:sp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311700" y="1152475"/>
            <a:ext cx="4429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Л. И. Брежнев ушел из жизни ночью, с 9 на 10 ноября 1982 г. В соответствии с заключением мед. экспертизы, причиной смерти стала внезапная остановка сердца.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/>
              <a:t>Брежнев был похоронен 15 ноября, у Кремлевской стены в Москве. На проводах советского лидера присутствовали представители 35 государств.</a:t>
            </a:r>
            <a:endParaRPr/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2650" y="-1173525"/>
            <a:ext cx="4211350" cy="631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